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61" r:id="rId5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4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BE1F89B1-DC60-4E99-B288-40D41ED726E7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549965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C0B3D2C6-6E1F-4B10-94CE-FFB7F01DF82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96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AC79DA-34F3-4993-A7FD-8B3088615F6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5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BC9695E-A050-4F49-A81B-B36C518572E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54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1122363"/>
            <a:ext cx="2743200" cy="5008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7200" cy="5008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8041875-CA6C-491C-9C28-D1234FCE4AA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56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BE81A15-74B9-4CD6-98AB-C6F43EE3FC2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8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FA584DF-5147-46B5-9ED9-02BB0F5B581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70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18A44F3-B0EF-4C10-AFF0-F2A2E03DE70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26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89CA1CD-5D3E-4DBA-9BF2-1526BEEFC01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95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DA48871-4FEA-4644-A4EB-69CCE3D6F47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40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7A9AAFE-4E05-49F6-A75A-597D71A145F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59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DE31A5B-0026-43C1-AF8C-726BED48F67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69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25B2A7-B809-45E8-ABB6-1592A0269841}" type="datetime1">
              <a:rPr lang="ru-RU" smtClean="0"/>
              <a:pPr lvl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33CB7E1-47A7-4DF3-8579-09B8EEDE493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32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b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ru-RU"/>
              <a:t>Для правки текста заголовка щелкните мышьюОбразец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2"/>
          </p:nvPr>
        </p:nvSpPr>
        <p:spPr>
          <a:xfrm>
            <a:off x="8380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7C25B2A7-B809-45E8-ABB6-1592A0269841}" type="datetime1">
              <a:rPr lang="ru-RU"/>
              <a:pPr lvl="0"/>
              <a:t>02.12.2014</a:t>
            </a:fld>
            <a:endParaRPr lang="ru-RU"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4038479" y="6356520"/>
            <a:ext cx="41144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8610480" y="6356520"/>
            <a:ext cx="2742840" cy="364679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marL="0" marR="0" lvl="0" indent="0" algn="l" rtl="0" hangingPunct="1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000000"/>
                </a:solidFill>
                <a:latin typeface="Calibri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7BC0E3C2-2BBC-4D97-8C33-0E5F1736DA6D}" type="slidenum">
              <a:t>‹#›</a:t>
            </a:fld>
            <a:endParaRPr lang="ru-RU"/>
          </a:p>
        </p:txBody>
      </p:sp>
      <p:sp>
        <p:nvSpPr>
          <p:cNvPr id="6" name="Текст 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 algn="l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hangingPunct="1">
              <a:lnSpc>
                <a:spcPct val="9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2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hangingPunct="1">
              <a:lnSpc>
                <a:spcPct val="9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hangingPunct="1">
              <a:lnSpc>
                <a:spcPct val="9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hangingPunct="1">
              <a:lnSpc>
                <a:spcPct val="9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hangingPunct="1">
              <a:lnSpc>
                <a:spcPct val="9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lvl="0" algn="l" rtl="0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ru-RU" sz="6000" b="0" i="0" u="none" strike="noStrike" kern="1200" spc="0">
          <a:ln>
            <a:noFill/>
          </a:ln>
          <a:solidFill>
            <a:srgbClr val="000000"/>
          </a:solidFill>
          <a:latin typeface="Calibri Light" pitchFamily="18"/>
          <a:ea typeface="Microsoft YaHei" pitchFamily="2"/>
          <a:cs typeface="Mangal" pitchFamily="2"/>
        </a:defRPr>
      </a:lvl1pPr>
    </p:titleStyle>
    <p:bodyStyle>
      <a:lvl1pPr algn="l" rtl="0" hangingPunct="1">
        <a:lnSpc>
          <a:spcPct val="90000"/>
        </a:lnSpc>
        <a:spcBef>
          <a:spcPts val="0"/>
        </a:spcBef>
        <a:spcAft>
          <a:spcPts val="1417"/>
        </a:spcAft>
        <a:tabLst/>
        <a:defRPr lang="ru-RU" sz="2800" b="0" i="0" u="none" strike="noStrike" kern="1200" spc="0">
          <a:ln>
            <a:noFill/>
          </a:ln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9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endParaRPr lang="ru-RU" sz="1800">
              <a:latin typeface="Calibri" pitchFamily="18"/>
            </a:endParaRP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1523880" y="3602160"/>
            <a:ext cx="9143640" cy="1655280"/>
          </a:xfrm>
        </p:spPr>
        <p:txBody>
          <a:bodyPr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 hangingPunct="0">
              <a:buNone/>
            </a:pPr>
            <a:endParaRPr lang="ru-RU" sz="3200">
              <a:latin typeface="Arial" pitchFamily="18"/>
            </a:endParaRP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37015"/>
            <a:ext cx="12191760" cy="68479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6"/>
          <p:cNvSpPr/>
          <p:nvPr/>
        </p:nvSpPr>
        <p:spPr>
          <a:xfrm>
            <a:off x="1055440" y="1487519"/>
            <a:ext cx="10153128" cy="146843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4400" b="1" i="0" u="none" strike="noStrike" kern="1200" spc="0" dirty="0" smtClean="0">
                <a:ln>
                  <a:noFill/>
                </a:ln>
                <a:solidFill>
                  <a:srgbClr val="FF0000"/>
                </a:solidFill>
                <a:latin typeface="Calibri" pitchFamily="18"/>
                <a:ea typeface="Microsoft YaHei" pitchFamily="2"/>
                <a:cs typeface="Mangal" pitchFamily="2"/>
              </a:rPr>
              <a:t>Обучаем детей правилам безопасного поведения на дорогах</a:t>
            </a:r>
            <a:endParaRPr lang="ru-RU" sz="4400" b="1" i="0" u="none" strike="noStrike" kern="1200" spc="0" dirty="0">
              <a:ln>
                <a:noFill/>
              </a:ln>
              <a:solidFill>
                <a:srgbClr val="FF000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TextBox 7"/>
          <p:cNvSpPr/>
          <p:nvPr/>
        </p:nvSpPr>
        <p:spPr>
          <a:xfrm>
            <a:off x="-96688" y="500040"/>
            <a:ext cx="11666728" cy="65449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1800" b="1" i="0" u="none" strike="noStrike" kern="1200" spc="0" dirty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МАДОУ ЦРР д/с № </a:t>
            </a:r>
            <a:r>
              <a:rPr lang="ru-RU" sz="18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36 «Волшебный </a:t>
            </a:r>
            <a:r>
              <a:rPr lang="ru-RU" sz="1800" b="1" i="0" u="none" strike="noStrike" kern="1200" spc="0" dirty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дворец»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1800" b="1" i="0" u="none" strike="noStrike" kern="1200" spc="0" dirty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Группа </a:t>
            </a:r>
            <a:r>
              <a:rPr lang="ru-RU" sz="18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«Теремок</a:t>
            </a:r>
            <a:r>
              <a:rPr lang="ru-RU" sz="1800" b="1" i="0" u="none" strike="noStrike" kern="1200" spc="0" dirty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»</a:t>
            </a:r>
          </a:p>
        </p:txBody>
      </p:sp>
      <p:sp>
        <p:nvSpPr>
          <p:cNvPr id="7" name="TextBox 8"/>
          <p:cNvSpPr/>
          <p:nvPr/>
        </p:nvSpPr>
        <p:spPr>
          <a:xfrm>
            <a:off x="2351584" y="4941168"/>
            <a:ext cx="6696744" cy="121811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1800" b="1" i="0" u="none" strike="noStrike" kern="1200" spc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latin typeface="Calibri" pitchFamily="18"/>
                <a:ea typeface="Microsoft YaHei" pitchFamily="2"/>
                <a:cs typeface="Mangal" pitchFamily="2"/>
              </a:rPr>
              <a:t>      </a:t>
            </a:r>
            <a:endParaRPr lang="ru-RU" sz="1800" b="1" i="0" u="none" strike="noStrike" kern="1200" spc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endParaRPr lang="ru-RU" sz="1800" b="1" i="0" u="none" strike="noStrike" kern="1200" spc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1800" b="1" i="0" u="none" strike="noStrike" kern="1200" spc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latin typeface="Calibri" pitchFamily="18"/>
                <a:ea typeface="Microsoft YaHei" pitchFamily="2"/>
                <a:cs typeface="Mangal" pitchFamily="2"/>
              </a:rPr>
              <a:t> </a:t>
            </a:r>
            <a:r>
              <a:rPr lang="ru-RU" sz="18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Подготовила </a:t>
            </a:r>
            <a:r>
              <a:rPr lang="ru-RU" sz="18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воспитатель: </a:t>
            </a:r>
            <a:r>
              <a:rPr lang="ru-RU" sz="1800" b="1" i="0" u="none" strike="noStrike" kern="1200" spc="0" dirty="0" err="1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Нуриахмедова</a:t>
            </a:r>
            <a:r>
              <a:rPr lang="ru-RU" sz="1800" b="1" i="0" u="none" strike="noStrike" kern="1200" spc="0" dirty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 </a:t>
            </a:r>
            <a:r>
              <a:rPr lang="ru-RU" sz="18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Е.В</a:t>
            </a:r>
            <a:r>
              <a:rPr lang="ru-RU" sz="18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., </a:t>
            </a:r>
            <a:r>
              <a:rPr lang="ru-RU" sz="1800" b="1" i="0" u="none" strike="noStrike" kern="1200" spc="0" dirty="0" err="1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Чентаева</a:t>
            </a:r>
            <a:r>
              <a:rPr lang="ru-RU" sz="18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 В.Е.</a:t>
            </a:r>
            <a:endParaRPr lang="ru-RU" sz="1800" b="1" i="0" u="none" strike="noStrike" kern="1200" spc="0" dirty="0">
              <a:ln>
                <a:noFill/>
              </a:ln>
              <a:solidFill>
                <a:srgbClr val="00206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pic>
        <p:nvPicPr>
          <p:cNvPr id="8" name="Рисунок 8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567608" y="2938856"/>
            <a:ext cx="3169068" cy="2376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9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816080" y="2955955"/>
            <a:ext cx="3168352" cy="2376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endParaRPr lang="ru-RU" sz="1800">
              <a:latin typeface="Calibri" pitchFamily="18"/>
            </a:endParaRP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1523880" y="3602160"/>
            <a:ext cx="9143640" cy="1655280"/>
          </a:xfrm>
        </p:spPr>
        <p:txBody>
          <a:bodyPr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 hangingPunct="0">
              <a:buNone/>
            </a:pPr>
            <a:endParaRPr lang="ru-RU" sz="3200">
              <a:latin typeface="Arial" pitchFamily="18"/>
            </a:endParaRP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1760" cy="6847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714113" y="402480"/>
            <a:ext cx="3068451" cy="2301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8616280" y="2864613"/>
            <a:ext cx="2967704" cy="2225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2732857" y="3977361"/>
            <a:ext cx="3224109" cy="24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/>
          <p:nvPr/>
        </p:nvSpPr>
        <p:spPr>
          <a:xfrm>
            <a:off x="3669839" y="402480"/>
            <a:ext cx="3937679" cy="134327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000" b="1" i="0" u="none" strike="noStrike" kern="1200" spc="0" dirty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На дорогах знаков много,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000" b="1" i="0" u="none" strike="noStrike" kern="1200" spc="0" dirty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Их все дети должны знать!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000" b="1" i="0" u="none" strike="noStrike" kern="1200" spc="0" dirty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И все правила движения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000" b="1" i="0" u="none" strike="noStrike" kern="1200" spc="0" dirty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Должны точно выполнять</a:t>
            </a:r>
            <a:r>
              <a:rPr lang="ru-RU" sz="20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!</a:t>
            </a:r>
            <a:endParaRPr lang="ru-RU" sz="2000" b="1" i="0" u="none" strike="noStrike" kern="1200" spc="0" dirty="0">
              <a:ln>
                <a:noFill/>
              </a:ln>
              <a:solidFill>
                <a:srgbClr val="00206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pic>
        <p:nvPicPr>
          <p:cNvPr id="9" name="Рисунок 6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3639834" y="1734300"/>
            <a:ext cx="2950200" cy="2212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623392" y="1628800"/>
            <a:ext cx="2902431" cy="2176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720015" y="548680"/>
            <a:ext cx="3328199" cy="24958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endParaRPr lang="ru-RU" sz="1800">
              <a:latin typeface="Calibri" pitchFamily="18"/>
            </a:endParaRP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1523880" y="3602160"/>
            <a:ext cx="9143640" cy="1655280"/>
          </a:xfrm>
        </p:spPr>
        <p:txBody>
          <a:bodyPr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 hangingPunct="0">
              <a:buNone/>
            </a:pPr>
            <a:endParaRPr lang="ru-RU" sz="3200">
              <a:latin typeface="Arial" pitchFamily="18"/>
            </a:endParaRP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41226" y="235585"/>
            <a:ext cx="12191760" cy="6847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2484925" y="3789040"/>
            <a:ext cx="2470179" cy="1852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7680960" y="1122480"/>
            <a:ext cx="3864600" cy="2898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438839" y="1649880"/>
            <a:ext cx="2425680" cy="18194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8"/>
          <p:cNvSpPr/>
          <p:nvPr/>
        </p:nvSpPr>
        <p:spPr>
          <a:xfrm>
            <a:off x="3304079" y="270361"/>
            <a:ext cx="4160073" cy="1969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endParaRPr lang="ru-RU" sz="2400" b="1" dirty="0">
              <a:solidFill>
                <a:srgbClr val="002060"/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endParaRPr lang="ru-RU" sz="2400" b="1" i="0" u="none" strike="noStrike" kern="1200" spc="0" dirty="0" smtClean="0">
              <a:ln>
                <a:noFill/>
              </a:ln>
              <a:solidFill>
                <a:srgbClr val="002060"/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endParaRPr lang="ru-RU" sz="2400" b="1" dirty="0">
              <a:solidFill>
                <a:srgbClr val="002060"/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2551836"/>
            <a:ext cx="65652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/>
            </a:pPr>
            <a:endParaRPr lang="ru-RU" b="1" dirty="0" smtClean="0">
              <a:solidFill>
                <a:srgbClr val="002060"/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lvl="0" algn="ctr">
              <a:defRPr sz="1800"/>
            </a:pPr>
            <a:endParaRPr lang="ru-RU" b="1" dirty="0">
              <a:solidFill>
                <a:srgbClr val="002060"/>
              </a:solidFill>
              <a:latin typeface="Calibri" pitchFamily="18"/>
              <a:ea typeface="Microsoft YaHei" pitchFamily="2"/>
              <a:cs typeface="Mangal" pitchFamily="2"/>
            </a:endParaRPr>
          </a:p>
          <a:p>
            <a:pPr lvl="0" algn="ctr">
              <a:defRPr sz="1800"/>
            </a:pPr>
            <a:r>
              <a:rPr lang="ru-RU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этом месте пешеход</a:t>
            </a:r>
          </a:p>
          <a:p>
            <a:pPr lvl="0" algn="ctr">
              <a:defRPr sz="1800"/>
            </a:pPr>
            <a:r>
              <a:rPr lang="ru-RU" b="1" dirty="0"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Терпеливо транспорт ждет.</a:t>
            </a:r>
          </a:p>
          <a:p>
            <a:pPr lvl="0" algn="ctr">
              <a:defRPr sz="1800"/>
            </a:pPr>
            <a:r>
              <a:rPr lang="ru-RU" b="1" dirty="0"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Он пешком устал шагать,</a:t>
            </a:r>
          </a:p>
          <a:p>
            <a:pPr lvl="0" algn="ctr">
              <a:defRPr sz="1800"/>
            </a:pPr>
            <a:r>
              <a:rPr lang="ru-RU" b="1" dirty="0"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Хочет пассажиром </a:t>
            </a:r>
            <a:r>
              <a:rPr lang="ru-RU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стать.</a:t>
            </a:r>
            <a:endParaRPr lang="ru-RU" b="1" dirty="0">
              <a:solidFill>
                <a:srgbClr val="00206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007768" y="620688"/>
            <a:ext cx="3328199" cy="2495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3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5231904" y="4306162"/>
            <a:ext cx="2946460" cy="2209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endParaRPr lang="ru-RU" sz="1800">
              <a:latin typeface="Calibri" pitchFamily="18"/>
            </a:endParaRP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1523880" y="3602160"/>
            <a:ext cx="9143640" cy="1655280"/>
          </a:xfrm>
        </p:spPr>
        <p:txBody>
          <a:bodyPr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 hangingPunct="0">
              <a:buNone/>
            </a:pPr>
            <a:endParaRPr lang="ru-RU" sz="3200">
              <a:latin typeface="Arial" pitchFamily="18"/>
            </a:endParaRP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2191760" cy="6847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097280" y="3602160"/>
            <a:ext cx="2803680" cy="210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159896" y="4048179"/>
            <a:ext cx="2962439" cy="222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4632840" y="387720"/>
            <a:ext cx="3785400" cy="28389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/>
          <p:nvPr/>
        </p:nvSpPr>
        <p:spPr>
          <a:xfrm>
            <a:off x="4079776" y="3226680"/>
            <a:ext cx="3930224" cy="84223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«</a:t>
            </a:r>
            <a:r>
              <a:rPr lang="ru-RU" sz="24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Азбука безопасности</a:t>
            </a:r>
            <a:r>
              <a:rPr lang="ru-RU" sz="2400" b="1" i="0" u="none" strike="noStrike" kern="1200" spc="0" dirty="0" smtClean="0">
                <a:ln>
                  <a:noFill/>
                </a:ln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»-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ru-RU" sz="2400" b="1" dirty="0" smtClean="0">
                <a:solidFill>
                  <a:srgbClr val="002060"/>
                </a:solidFill>
                <a:latin typeface="Calibri" pitchFamily="18"/>
                <a:ea typeface="Microsoft YaHei" pitchFamily="2"/>
                <a:cs typeface="Mangal" pitchFamily="2"/>
              </a:rPr>
              <a:t>Важная наука.</a:t>
            </a:r>
            <a:endParaRPr lang="ru-RU" sz="2400" b="1" i="0" u="none" strike="noStrike" kern="1200" spc="0" dirty="0">
              <a:ln>
                <a:noFill/>
              </a:ln>
              <a:solidFill>
                <a:srgbClr val="002060"/>
              </a:solidFill>
              <a:latin typeface="Calibri" pitchFamily="18"/>
              <a:ea typeface="Microsoft YaHei" pitchFamily="2"/>
              <a:cs typeface="Mangal" pitchFamily="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8832304" y="1124744"/>
            <a:ext cx="2523879" cy="3688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76</Words>
  <Application>Microsoft Office PowerPoint</Application>
  <PresentationFormat>Произвольный</PresentationFormat>
  <Paragraphs>24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Обычный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Аксана</dc:creator>
  <cp:lastModifiedBy>Аксана</cp:lastModifiedBy>
  <cp:revision>4</cp:revision>
  <dcterms:modified xsi:type="dcterms:W3CDTF">2014-12-02T06:43:41Z</dcterms:modified>
</cp:coreProperties>
</file>